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7" r:id="rId4"/>
    <p:sldId id="285" r:id="rId5"/>
    <p:sldId id="286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 Architecture deployment approaches - II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Containers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8814753" cy="510539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Containers are an interesting solution that enables PaaS-like benefits without the IaaS overhead</a:t>
            </a:r>
          </a:p>
          <a:p>
            <a:r>
              <a:rPr lang="en-US" dirty="0"/>
              <a:t>A container is essentially a runtime that contains the bare essentials needed to run a unique application</a:t>
            </a:r>
          </a:p>
          <a:p>
            <a:r>
              <a:rPr lang="en-US" dirty="0"/>
              <a:t>The kernel or core part of the host operating system and services such as storage are shared across a host</a:t>
            </a:r>
          </a:p>
          <a:p>
            <a:r>
              <a:rPr lang="en-US" dirty="0"/>
              <a:t>The shared kernel enables containers to be lightweight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some are mere megabytes in size, compared to the gigabyte size of typical virtual machines</a:t>
            </a:r>
          </a:p>
          <a:p>
            <a:endParaRPr lang="en-US" dirty="0"/>
          </a:p>
          <a:p>
            <a:r>
              <a:rPr lang="en-US" dirty="0"/>
              <a:t>With hosts already running, containers can be started quickly, facilitating high availability</a:t>
            </a:r>
          </a:p>
          <a:p>
            <a:r>
              <a:rPr lang="en-US" dirty="0"/>
              <a:t>The ability to spin up containers quickly also provides extra layers of resiliency</a:t>
            </a:r>
          </a:p>
          <a:p>
            <a:r>
              <a:rPr lang="en-US" dirty="0"/>
              <a:t>Docker is one of the more popular implementations of containers.</a:t>
            </a:r>
          </a:p>
          <a:p>
            <a:endParaRPr lang="en-US" dirty="0" smtClean="0"/>
          </a:p>
          <a:p>
            <a:r>
              <a:rPr lang="en-US" dirty="0" smtClean="0"/>
              <a:t>Benefits </a:t>
            </a:r>
            <a:r>
              <a:rPr lang="en-US" dirty="0"/>
              <a:t>of containers include: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Lightweight and portable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Self-contained so no need to install dependencies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Provide a consistent environment regardless of the host (runs exactly same on a laptop as on a cloud server)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be provisioned quickly for scale-out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be restarted quickly to recover from failure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0" y="2514600"/>
            <a:ext cx="2743200" cy="2743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0" y="5126995"/>
            <a:ext cx="1981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Source: Twitter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Container as a Service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9913" y="1538288"/>
            <a:ext cx="7157687" cy="5243512"/>
          </a:xfrm>
        </p:spPr>
        <p:txBody>
          <a:bodyPr/>
          <a:lstStyle/>
          <a:p>
            <a:r>
              <a:rPr lang="en-US" dirty="0"/>
              <a:t>A container runs on a container host (that in turn may run on a bare metal machine or a virtual machine)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Multiple containers or instances of the same containers may run on a single host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For true failover and resiliency, containers must be scaled across hosts</a:t>
            </a:r>
          </a:p>
          <a:p>
            <a:endParaRPr lang="en-US" dirty="0"/>
          </a:p>
          <a:p>
            <a:r>
              <a:rPr lang="en-US" dirty="0"/>
              <a:t>Managing containers across hosts typically requires an orchestration tool such as Kubernetes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Many cloud providers provide orchestration services through PaaS solutions to simplify the management of containers</a:t>
            </a:r>
          </a:p>
          <a:p>
            <a:endParaRPr lang="en-US" dirty="0"/>
          </a:p>
          <a:p>
            <a:r>
              <a:rPr lang="en-US" dirty="0"/>
              <a:t>Containers as a service (</a:t>
            </a:r>
            <a:r>
              <a:rPr lang="en-US" dirty="0" err="1"/>
              <a:t>CaaS</a:t>
            </a:r>
            <a:r>
              <a:rPr lang="en-US" dirty="0"/>
              <a:t>) is a cloud service model that allows users to upload, organize, start, stop, scale and otherwise manage containers, applications and clusters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enables these processes by using either a container-based virtualization, an application programming interface (API) or a web portal interface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255" y="2667000"/>
            <a:ext cx="5092861" cy="2514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668000" y="5181600"/>
            <a:ext cx="2286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/>
              <a:t>s</a:t>
            </a:r>
            <a:r>
              <a:rPr lang="en-US" sz="1100" dirty="0" err="1" smtClean="0"/>
              <a:t>ource:freecoecamp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as a Service (</a:t>
            </a:r>
            <a:r>
              <a:rPr lang="en-US" dirty="0" err="1"/>
              <a:t>FaaS</a:t>
            </a:r>
            <a:r>
              <a:rPr lang="en-US" dirty="0"/>
              <a:t>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40620" y="1756356"/>
            <a:ext cx="8498580" cy="5029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category of cloud computing services that provides a platform allowing customers to develop, run, and manage application functionalities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without the complexity of building and maintaining the infrastructure typically associated with developing and launching an app</a:t>
            </a:r>
          </a:p>
          <a:p>
            <a:endParaRPr lang="en-US" dirty="0"/>
          </a:p>
          <a:p>
            <a:r>
              <a:rPr lang="en-US" dirty="0"/>
              <a:t>Building an application following this model is one way of achieving a "</a:t>
            </a:r>
            <a:r>
              <a:rPr lang="en-US" dirty="0" err="1"/>
              <a:t>serverless</a:t>
            </a:r>
            <a:r>
              <a:rPr lang="en-US" dirty="0"/>
              <a:t>" architecture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typically used when building microservices applications</a:t>
            </a:r>
          </a:p>
          <a:p>
            <a:endParaRPr lang="en-US" dirty="0"/>
          </a:p>
          <a:p>
            <a:r>
              <a:rPr lang="en-US" dirty="0"/>
              <a:t>Functions as a Service (</a:t>
            </a:r>
            <a:r>
              <a:rPr lang="en-US" dirty="0" err="1"/>
              <a:t>FaaS</a:t>
            </a:r>
            <a:r>
              <a:rPr lang="en-US" dirty="0"/>
              <a:t>) is a specialized container service that is similar to </a:t>
            </a:r>
            <a:r>
              <a:rPr lang="en-US" dirty="0" err="1"/>
              <a:t>serverless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 specific implementation of </a:t>
            </a:r>
            <a:r>
              <a:rPr lang="en-US" dirty="0" err="1"/>
              <a:t>FaaS</a:t>
            </a:r>
            <a:r>
              <a:rPr lang="en-US" dirty="0"/>
              <a:t>, called </a:t>
            </a:r>
            <a:r>
              <a:rPr lang="en-US" dirty="0" err="1"/>
              <a:t>OpenFaaS</a:t>
            </a:r>
            <a:r>
              <a:rPr lang="en-US" dirty="0"/>
              <a:t>, sits on top of containers to provide </a:t>
            </a:r>
            <a:r>
              <a:rPr lang="en-US" dirty="0" err="1"/>
              <a:t>serverless</a:t>
            </a:r>
            <a:r>
              <a:rPr lang="en-US" dirty="0"/>
              <a:t> capabilities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OpenFaaS</a:t>
            </a:r>
            <a:r>
              <a:rPr lang="en-US" dirty="0"/>
              <a:t> provides templates that package all of the container dependencies necessary to run a piece of code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Using templates simplifies the process of deploying code as a functional unit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Although it provides </a:t>
            </a:r>
            <a:r>
              <a:rPr lang="en-US" dirty="0" err="1"/>
              <a:t>serverless</a:t>
            </a:r>
            <a:r>
              <a:rPr lang="en-US" dirty="0"/>
              <a:t> functionality, it specifically requires you to use Docker and an orchestrator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15400" y="2057400"/>
            <a:ext cx="2133600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Evaluation of </a:t>
            </a:r>
            <a:r>
              <a:rPr lang="en-IN" smtClean="0"/>
              <a:t>Cloud Services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00201"/>
            <a:ext cx="8553450" cy="382905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5847861" cy="5333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TextBox 5"/>
          <p:cNvSpPr txBox="1"/>
          <p:nvPr/>
        </p:nvSpPr>
        <p:spPr>
          <a:xfrm>
            <a:off x="7696200" y="6096000"/>
            <a:ext cx="2209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Oracle blog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01143" y="762000"/>
            <a:ext cx="6254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Reference:</a:t>
            </a:r>
          </a:p>
          <a:p>
            <a:r>
              <a:rPr lang="en-US" dirty="0" smtClean="0"/>
              <a:t>Serverless apps Architecture patterns and Azure implementation</a:t>
            </a:r>
          </a:p>
          <a:p>
            <a:r>
              <a:rPr lang="en-US" dirty="0" smtClean="0"/>
              <a:t>By Microsoft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3180</TotalTime>
  <Words>485</Words>
  <Application>Microsoft Office PowerPoint</Application>
  <PresentationFormat>Widescreen</PresentationFormat>
  <Paragraphs>51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 Architecture deployment approaches - II</vt:lpstr>
      <vt:lpstr>Containers </vt:lpstr>
      <vt:lpstr>Container as a Service</vt:lpstr>
      <vt:lpstr>Functions as a Service (FaaS)</vt:lpstr>
      <vt:lpstr>Evaluation of Cloud Services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230</cp:revision>
  <dcterms:created xsi:type="dcterms:W3CDTF">2018-10-16T06:13:57Z</dcterms:created>
  <dcterms:modified xsi:type="dcterms:W3CDTF">2021-03-04T10:27:34Z</dcterms:modified>
</cp:coreProperties>
</file>

<file path=docProps/thumbnail.jpeg>
</file>